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1EFE1-C95D-4C8E-BECA-6F06EB4483FC}" type="datetimeFigureOut">
              <a:rPr lang="tr-TR" smtClean="0"/>
              <a:t>21/02/2013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E1AE3-7DBE-4D5A-BE33-DB9002B512A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1EFE1-C95D-4C8E-BECA-6F06EB4483FC}" type="datetimeFigureOut">
              <a:rPr lang="tr-TR" smtClean="0"/>
              <a:t>21/02/2013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E1AE3-7DBE-4D5A-BE33-DB9002B512A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1EFE1-C95D-4C8E-BECA-6F06EB4483FC}" type="datetimeFigureOut">
              <a:rPr lang="tr-TR" smtClean="0"/>
              <a:t>21/02/2013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E1AE3-7DBE-4D5A-BE33-DB9002B512A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1EFE1-C95D-4C8E-BECA-6F06EB4483FC}" type="datetimeFigureOut">
              <a:rPr lang="tr-TR" smtClean="0"/>
              <a:t>21/02/2013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E1AE3-7DBE-4D5A-BE33-DB9002B512A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1EFE1-C95D-4C8E-BECA-6F06EB4483FC}" type="datetimeFigureOut">
              <a:rPr lang="tr-TR" smtClean="0"/>
              <a:t>21/02/2013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E1AE3-7DBE-4D5A-BE33-DB9002B512A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1EFE1-C95D-4C8E-BECA-6F06EB4483FC}" type="datetimeFigureOut">
              <a:rPr lang="tr-TR" smtClean="0"/>
              <a:t>21/02/2013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E1AE3-7DBE-4D5A-BE33-DB9002B512A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1EFE1-C95D-4C8E-BECA-6F06EB4483FC}" type="datetimeFigureOut">
              <a:rPr lang="tr-TR" smtClean="0"/>
              <a:t>21/02/2013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E1AE3-7DBE-4D5A-BE33-DB9002B512A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1EFE1-C95D-4C8E-BECA-6F06EB4483FC}" type="datetimeFigureOut">
              <a:rPr lang="tr-TR" smtClean="0"/>
              <a:t>21/02/2013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E1AE3-7DBE-4D5A-BE33-DB9002B512A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1EFE1-C95D-4C8E-BECA-6F06EB4483FC}" type="datetimeFigureOut">
              <a:rPr lang="tr-TR" smtClean="0"/>
              <a:t>21/02/2013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E1AE3-7DBE-4D5A-BE33-DB9002B512A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1EFE1-C95D-4C8E-BECA-6F06EB4483FC}" type="datetimeFigureOut">
              <a:rPr lang="tr-TR" smtClean="0"/>
              <a:t>21/02/2013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E1AE3-7DBE-4D5A-BE33-DB9002B512A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1EFE1-C95D-4C8E-BECA-6F06EB4483FC}" type="datetimeFigureOut">
              <a:rPr lang="tr-TR" smtClean="0"/>
              <a:t>21/02/2013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E1AE3-7DBE-4D5A-BE33-DB9002B512A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1EFE1-C95D-4C8E-BECA-6F06EB4483FC}" type="datetimeFigureOut">
              <a:rPr lang="tr-TR" smtClean="0"/>
              <a:t>21/02/2013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E1AE3-7DBE-4D5A-BE33-DB9002B512AB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TTOD Web Sitesi’nde EBSCO </a:t>
            </a:r>
            <a:r>
              <a:rPr lang="tr-TR" dirty="0" err="1" smtClean="0"/>
              <a:t>Host</a:t>
            </a:r>
            <a:r>
              <a:rPr lang="tr-TR" dirty="0" smtClean="0"/>
              <a:t> İle Makale Nasıl Taranır?</a:t>
            </a:r>
            <a:br>
              <a:rPr lang="tr-TR" dirty="0" smtClean="0"/>
            </a:br>
            <a:r>
              <a:rPr lang="tr-TR" dirty="0" smtClean="0"/>
              <a:t>Tam metin makale’ye nasıl ulaşılır?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4437112"/>
            <a:ext cx="6400800" cy="1201688"/>
          </a:xfrm>
        </p:spPr>
        <p:txBody>
          <a:bodyPr/>
          <a:lstStyle/>
          <a:p>
            <a:r>
              <a:rPr lang="tr-TR" dirty="0" smtClean="0"/>
              <a:t>Dr Hüseyin Abalı</a:t>
            </a:r>
          </a:p>
          <a:p>
            <a:r>
              <a:rPr lang="tr-TR" dirty="0" smtClean="0"/>
              <a:t>TTOD YK Üyesi</a:t>
            </a:r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Siteye Kullanıcı adı ve şifre ile giriş yapın (Kırmızı ok)</a:t>
            </a:r>
            <a:endParaRPr lang="tr-T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6401" y="1600200"/>
            <a:ext cx="697119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Siteye Kullanıcı adı ve şifre ile giriş yapın (Kırmızı ok)</a:t>
            </a:r>
            <a:endParaRPr lang="tr-T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4476" y="1600200"/>
            <a:ext cx="713504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dirty="0" smtClean="0"/>
              <a:t>EBSCO </a:t>
            </a:r>
            <a:r>
              <a:rPr lang="tr-TR" sz="3200" dirty="0" err="1" smtClean="0"/>
              <a:t>Host</a:t>
            </a:r>
            <a:r>
              <a:rPr lang="tr-TR" sz="3200" dirty="0" smtClean="0"/>
              <a:t> Linkine Tıklayın,</a:t>
            </a:r>
            <a:br>
              <a:rPr lang="tr-TR" sz="3200" dirty="0" smtClean="0"/>
            </a:br>
            <a:r>
              <a:rPr lang="tr-TR" sz="3200" dirty="0" smtClean="0"/>
              <a:t>Sol üst köşede adınızın olduğunu kontrol edin</a:t>
            </a:r>
            <a:br>
              <a:rPr lang="tr-TR" sz="3200" dirty="0" smtClean="0"/>
            </a:br>
            <a:r>
              <a:rPr lang="tr-TR" sz="3200" dirty="0" smtClean="0"/>
              <a:t>(Kırmızı oklar)</a:t>
            </a:r>
            <a:endParaRPr lang="tr-TR" sz="3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Uygun seçimlere dikkat ederek aramanızı yapın (Kırmızı oklar)</a:t>
            </a:r>
            <a:endParaRPr lang="tr-T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4301" y="1600200"/>
            <a:ext cx="705539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dirty="0" smtClean="0"/>
              <a:t>PDF ikonuna tıklayarak tam metne ulaşabilirsiniz!</a:t>
            </a:r>
            <a:br>
              <a:rPr lang="tr-TR" sz="3600" dirty="0" smtClean="0"/>
            </a:br>
            <a:r>
              <a:rPr lang="tr-TR" sz="3600" dirty="0" smtClean="0"/>
              <a:t> (Kırmızı oklar)</a:t>
            </a:r>
            <a:endParaRPr lang="tr-TR" sz="36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6852" y="1600200"/>
            <a:ext cx="739029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62</Words>
  <Application>Microsoft Office PowerPoint</Application>
  <PresentationFormat>Ekran Gösterisi (4:3)</PresentationFormat>
  <Paragraphs>8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7" baseType="lpstr">
      <vt:lpstr>Ofis Teması</vt:lpstr>
      <vt:lpstr>TTOD Web Sitesi’nde EBSCO Host İle Makale Nasıl Taranır? Tam metin makale’ye nasıl ulaşılır?</vt:lpstr>
      <vt:lpstr>Siteye Kullanıcı adı ve şifre ile giriş yapın (Kırmızı ok)</vt:lpstr>
      <vt:lpstr>Siteye Kullanıcı adı ve şifre ile giriş yapın (Kırmızı ok)</vt:lpstr>
      <vt:lpstr>EBSCO Host Linkine Tıklayın, Sol üst köşede adınızın olduğunu kontrol edin (Kırmızı oklar)</vt:lpstr>
      <vt:lpstr>Uygun seçimlere dikkat ederek aramanızı yapın (Kırmızı oklar)</vt:lpstr>
      <vt:lpstr>PDF ikonuna tıklayarak tam metne ulaşabilirsiniz!  (Kırmızı oklar)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TTOD Web Sitesi’nde EBSCO Host İle Makale Nasıl Taranır? Tam metin makale’ye nasıl ulaşılır?</dc:title>
  <dc:creator>Baskent</dc:creator>
  <cp:lastModifiedBy>Baskent</cp:lastModifiedBy>
  <cp:revision>10</cp:revision>
  <dcterms:created xsi:type="dcterms:W3CDTF">2013-02-21T08:16:38Z</dcterms:created>
  <dcterms:modified xsi:type="dcterms:W3CDTF">2013-02-21T08:40:18Z</dcterms:modified>
</cp:coreProperties>
</file>